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56" r:id="rId4"/>
    <p:sldId id="257" r:id="rId5"/>
    <p:sldId id="262" r:id="rId6"/>
    <p:sldId id="273" r:id="rId7"/>
    <p:sldId id="274" r:id="rId8"/>
    <p:sldId id="275" r:id="rId9"/>
    <p:sldId id="276" r:id="rId10"/>
    <p:sldId id="277" r:id="rId11"/>
    <p:sldId id="261" r:id="rId12"/>
    <p:sldId id="260" r:id="rId13"/>
    <p:sldId id="278" r:id="rId14"/>
    <p:sldId id="264" r:id="rId15"/>
    <p:sldId id="279" r:id="rId16"/>
    <p:sldId id="280" r:id="rId17"/>
    <p:sldId id="281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3520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7374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68122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9337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6999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9027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6272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0719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8731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20848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4081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E26CA-B095-4877-8B70-E4BF838BD1B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4EACB-D0BE-423B-89E6-8EE34A1131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88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28357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ГТО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Готов к Труду и Обороне!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Горжусь Тобой Отечество</a:t>
            </a: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!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endParaRPr lang="ru-RU" sz="40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632848" cy="2808312"/>
          </a:xfrm>
        </p:spPr>
        <p:txBody>
          <a:bodyPr>
            <a:normAutofit/>
          </a:bodyPr>
          <a:lstStyle/>
          <a:p>
            <a:pPr algn="r"/>
            <a:endParaRPr lang="ru-RU" sz="2800" dirty="0" smtClean="0">
              <a:latin typeface="Batang" pitchFamily="18" charset="-127"/>
              <a:ea typeface="Batang" pitchFamily="18" charset="-127"/>
            </a:endParaRPr>
          </a:p>
          <a:p>
            <a:pPr algn="r"/>
            <a:endParaRPr lang="ru-RU" sz="2800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Рисунок 3" descr="http://im0-tub-ru.yandex.net/i?id=72ad03eb6b8a3f2086f09f3bc50cd6fe-06-144&amp;n=2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54" y="2708920"/>
            <a:ext cx="359983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53713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14800" cy="70767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Кожедуб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273050"/>
            <a:ext cx="4752528" cy="585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Покрышкин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Пчелинцев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Николай Гастелло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2-tub-ru.yandex.net/i?id=91167c8087b07212b6821d411725feb6-135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19442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e9aec671ee1fa162b1514de121cc77a6-46-1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25202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3-tub-ru.yandex.net/i?id=7b3535a1ca8e7be16fb916eb26afc61c-123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12776"/>
            <a:ext cx="331236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4b20e0fd38f94a61f2d8b44c75430fb7-75-144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365104"/>
            <a:ext cx="18002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24342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Нормы ГТО</a:t>
            </a:r>
            <a:b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1 ступень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C:\Users\LA\Pictures\gto-stup-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9600" y="188640"/>
            <a:ext cx="5544616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2833888" cy="2814445"/>
          </a:xfrm>
        </p:spPr>
      </p:pic>
    </p:spTree>
    <p:extLst>
      <p:ext uri="{BB962C8B-B14F-4D97-AF65-F5344CB8AC3E}">
        <p14:creationId xmlns="" xmlns:p14="http://schemas.microsoft.com/office/powerpoint/2010/main" val="177210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Популярность комплекса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Очень быстро спортивно-оборонный комплекс становится популярен. Нормы ГТО сдаются в школах, колхозных бригадах, рабочими фабрик, заводов, железных дорог и т.д. Проводятся масштабные соревнования на звание Чемпионов комплекса ГТО по отдельным его видам, которые по популярности не уступают Спартакиадам и центральным футбольным матчам сезона.</a:t>
            </a:r>
          </a:p>
          <a:p>
            <a:r>
              <a:rPr lang="ru-RU" dirty="0" smtClean="0"/>
              <a:t>Все сдают нормативы ГТО, </a:t>
            </a:r>
            <a:r>
              <a:rPr lang="ru-RU" dirty="0"/>
              <a:t>их очевидная польза для укрепления здоровья и развития навыков и умений, необходимых в повседневной жизни, делают комплекс </a:t>
            </a:r>
            <a:r>
              <a:rPr lang="ru-RU" dirty="0" smtClean="0"/>
              <a:t>популярным </a:t>
            </a:r>
            <a:r>
              <a:rPr lang="ru-RU" dirty="0"/>
              <a:t>среди населения и особенно среди молодежи. Носить значок ГТО становится престижным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Почтовая марка с знаком ГТО, 1940 год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168352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1590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  <a:t>Указ президента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74" y="273050"/>
            <a:ext cx="5242925" cy="625229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Глава России Владимир Путин подписал указ о возрождении в стране норм ГТО – физкультурной программы советских времен по воспитанию патриотической молодежи.</a:t>
            </a:r>
          </a:p>
          <a:p>
            <a:endParaRPr lang="ru-RU" dirty="0" smtClean="0"/>
          </a:p>
          <a:p>
            <a:r>
              <a:rPr lang="ru-RU" dirty="0" smtClean="0"/>
              <a:t>Также в указе решено оставить и прежнее название данной программы – «Готов к труду и обороне». Этим нынешнее правительство страны подчеркивает дань традициям национальной истории, отметил Путин на прошедшем заседании Совета по развитию физкультуры и спорта России.</a:t>
            </a:r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Также </a:t>
            </a:r>
            <a:r>
              <a:rPr lang="ru-RU" dirty="0"/>
              <a:t>глава государства добавил, что для развития массового спорта в России даже имеются финансовые средства, поскольку не все выделенные бюджетные средства на Игры в Сочи были израсходованы в 2014 году. Именно эти средства и планируется освоить для начала действия программы ГТО.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5" y="1340769"/>
            <a:ext cx="2880320" cy="2304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LA\Pictures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422848" cy="2567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2078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809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FF0000"/>
                </a:solidFill>
              </a:rPr>
              <a:t>Цели и задачи ГТО</a:t>
            </a:r>
            <a:endParaRPr lang="ru-RU" sz="4000" dirty="0">
              <a:solidFill>
                <a:srgbClr val="FF0000"/>
              </a:solidFill>
            </a:endParaRPr>
          </a:p>
          <a:p>
            <a:pPr fontAlgn="base"/>
            <a:r>
              <a:rPr lang="ru-RU" sz="2000" dirty="0"/>
              <a:t>Всего, можно выделить 2 главные задачи ГТО – повышение общего уровня здоровья населения, и создание определенной прослойки в обществе, всегда готовой к военной обороне. Почему был выбран именно такой формат? Во первых, четкая система нормативов создавала </a:t>
            </a:r>
            <a:r>
              <a:rPr lang="ru-RU" sz="2000" dirty="0" err="1"/>
              <a:t>соревновательность</a:t>
            </a:r>
            <a:r>
              <a:rPr lang="ru-RU" sz="2000" dirty="0"/>
              <a:t>. Дети, подростки, старались превзойти сразу трех соперников – во первых, своих товарищей, участников соревнований, во вторых нормативы, указанные в таблице для того, чтобы получить значок. И в третьих, свои собственные результаты. Система ГТО являлась мощным стимулом для спорта. Нормативы развивали все группы мышц, увеличивали выносливость, координацию, умение рассчитывать свои силы</a:t>
            </a:r>
          </a:p>
        </p:txBody>
      </p:sp>
      <p:pic>
        <p:nvPicPr>
          <p:cNvPr id="3" name="Picture 3" descr="C:\Users\LA\Pictures\гто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93096"/>
            <a:ext cx="5472608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1565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3-tub-ru.yandex.net/i?id=da410828546271843291503057cfa180-52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212086" cy="1728192"/>
          </a:xfrm>
          <a:prstGeom prst="rect">
            <a:avLst/>
          </a:prstGeom>
          <a:noFill/>
        </p:spPr>
      </p:pic>
      <p:pic>
        <p:nvPicPr>
          <p:cNvPr id="32772" name="Picture 4" descr="http://im2-tub-ru.yandex.net/i?id=27287192f83f7ec60787e4e0fa8b790e-04-16f-21718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79" y="980728"/>
            <a:ext cx="2289043" cy="1716782"/>
          </a:xfrm>
          <a:prstGeom prst="rect">
            <a:avLst/>
          </a:prstGeom>
          <a:noFill/>
        </p:spPr>
      </p:pic>
      <p:pic>
        <p:nvPicPr>
          <p:cNvPr id="32774" name="Picture 6" descr="В Пензенской области госслужащие будут сдавать нормы ГТО / Новости / Пензенская правда - Новости Пензы и Пензен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4682339" cy="2594017"/>
          </a:xfrm>
          <a:prstGeom prst="rect">
            <a:avLst/>
          </a:prstGeom>
          <a:noFill/>
        </p:spPr>
      </p:pic>
      <p:pic>
        <p:nvPicPr>
          <p:cNvPr id="32776" name="Picture 8" descr="http://im2-tub-ru.yandex.net/i?id=8d06622ca7f3de00df5937968fe49ba9-13-16f-21718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60648"/>
            <a:ext cx="2143125" cy="1428750"/>
          </a:xfrm>
          <a:prstGeom prst="rect">
            <a:avLst/>
          </a:prstGeom>
          <a:noFill/>
        </p:spPr>
      </p:pic>
      <p:pic>
        <p:nvPicPr>
          <p:cNvPr id="32778" name="Picture 10" descr="http://im1-tub-ru.yandex.net/i?id=d52272d9e7fc50813fe441043cd3a69a-13-16f-21718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212976"/>
            <a:ext cx="2143125" cy="1428750"/>
          </a:xfrm>
          <a:prstGeom prst="rect">
            <a:avLst/>
          </a:prstGeom>
          <a:noFill/>
        </p:spPr>
      </p:pic>
      <p:pic>
        <p:nvPicPr>
          <p:cNvPr id="32780" name="Picture 12" descr="http://im2-tub-ru.yandex.net/i?id=1c678ab666c2e20fb37ad55c7ae02640-02-16f-21718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5157192"/>
            <a:ext cx="1728192" cy="11521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0-tub-ru.yandex.net/i?id=7fc7a92212beee45a2c731cc0a15fedd-63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260648"/>
            <a:ext cx="2496277" cy="1872208"/>
          </a:xfrm>
          <a:prstGeom prst="rect">
            <a:avLst/>
          </a:prstGeom>
          <a:noFill/>
        </p:spPr>
      </p:pic>
      <p:pic>
        <p:nvPicPr>
          <p:cNvPr id="37892" name="Picture 4" descr="http://im3-tub-ru.yandex.net/i?id=c22f62e1a91bf0eecd917502dddbc9f0-66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409478"/>
            <a:ext cx="2304256" cy="1728192"/>
          </a:xfrm>
          <a:prstGeom prst="rect">
            <a:avLst/>
          </a:prstGeom>
          <a:noFill/>
        </p:spPr>
      </p:pic>
      <p:pic>
        <p:nvPicPr>
          <p:cNvPr id="37894" name="Picture 6" descr="http://im3-tub-ru.yandex.net/i?id=b42f6a48e18315988a0015f66fe7e9f8-132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6632"/>
            <a:ext cx="2553072" cy="1914804"/>
          </a:xfrm>
          <a:prstGeom prst="rect">
            <a:avLst/>
          </a:prstGeom>
          <a:noFill/>
        </p:spPr>
      </p:pic>
      <p:pic>
        <p:nvPicPr>
          <p:cNvPr id="37896" name="Picture 8" descr="http://im1-tub-ru.yandex.net/i?id=c89432bd44f296020b4eedf6215e72a1-12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365104"/>
            <a:ext cx="2916324" cy="1944216"/>
          </a:xfrm>
          <a:prstGeom prst="rect">
            <a:avLst/>
          </a:prstGeom>
          <a:noFill/>
        </p:spPr>
      </p:pic>
      <p:pic>
        <p:nvPicPr>
          <p:cNvPr id="37898" name="Picture 10" descr="http://im2-tub-ru.yandex.net/i?id=9bbfd650140dc6c1e5946d102241849e-91-144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59" y="4448522"/>
            <a:ext cx="2577075" cy="19328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3050"/>
            <a:ext cx="8219256" cy="58531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Движение – это жизнь!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m2-tub-ru.yandex.net/i?id=da6920eaa20becf61aa632e786088709-18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772816"/>
            <a:ext cx="3041685" cy="215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3-tub-ru.yandex.net/i?id=f20b5d0ff769ab0c204c24ecf0c26570-55-1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2227580" cy="143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7d221181310113943586227af4b6a511-61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268760"/>
            <a:ext cx="228396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0-tub-ru.yandex.net/i?id=b5097f36b53175d10b9225da10281649-13-144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2664296" cy="207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0-tub-ru.yandex.net/i?id=bdf2aca34e9708aef6676ebb233bb9b9-78-144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149080"/>
            <a:ext cx="2736304" cy="193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1590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LA\Pictures\36042073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5052"/>
            <a:ext cx="8280920" cy="60856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03666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pPr lvl="1">
              <a:buNone/>
            </a:pPr>
            <a:r>
              <a:rPr lang="ru-RU" dirty="0" smtClean="0"/>
              <a:t>	Ищут </a:t>
            </a:r>
            <a:r>
              <a:rPr lang="ru-RU" dirty="0" smtClean="0"/>
              <a:t>пожарные,</a:t>
            </a:r>
            <a:br>
              <a:rPr lang="ru-RU" dirty="0" smtClean="0"/>
            </a:br>
            <a:r>
              <a:rPr lang="ru-RU" dirty="0" smtClean="0"/>
              <a:t>Ищет милиция,</a:t>
            </a:r>
            <a:br>
              <a:rPr lang="ru-RU" dirty="0" smtClean="0"/>
            </a:br>
            <a:r>
              <a:rPr lang="ru-RU" dirty="0" smtClean="0"/>
              <a:t>Ищут фотографы</a:t>
            </a:r>
            <a:br>
              <a:rPr lang="ru-RU" dirty="0" smtClean="0"/>
            </a:br>
            <a:r>
              <a:rPr lang="ru-RU" dirty="0" smtClean="0"/>
              <a:t>В нашей столице</a:t>
            </a:r>
            <a:r>
              <a:rPr lang="ru-RU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Ищут </a:t>
            </a:r>
            <a:r>
              <a:rPr lang="ru-RU" dirty="0" smtClean="0"/>
              <a:t>давно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Но не могут найти</a:t>
            </a:r>
            <a:br>
              <a:rPr lang="ru-RU" dirty="0" smtClean="0"/>
            </a:br>
            <a:r>
              <a:rPr lang="ru-RU" dirty="0" smtClean="0"/>
              <a:t>Парня какого-то</a:t>
            </a:r>
            <a:br>
              <a:rPr lang="ru-RU" dirty="0" smtClean="0"/>
            </a:br>
            <a:r>
              <a:rPr lang="ru-RU" dirty="0" smtClean="0"/>
              <a:t>Лет двадцати.</a:t>
            </a:r>
          </a:p>
          <a:p>
            <a:pPr lvl="1">
              <a:buNone/>
            </a:pPr>
            <a:r>
              <a:rPr lang="ru-RU" dirty="0" smtClean="0"/>
              <a:t>	Среднего </a:t>
            </a:r>
            <a:r>
              <a:rPr lang="ru-RU" dirty="0" smtClean="0"/>
              <a:t>роста,</a:t>
            </a:r>
            <a:br>
              <a:rPr lang="ru-RU" dirty="0" smtClean="0"/>
            </a:br>
            <a:r>
              <a:rPr lang="ru-RU" dirty="0" smtClean="0"/>
              <a:t>Плечистый и крепкий,</a:t>
            </a:r>
            <a:br>
              <a:rPr lang="ru-RU" dirty="0" smtClean="0"/>
            </a:br>
            <a:r>
              <a:rPr lang="ru-RU" dirty="0" smtClean="0"/>
              <a:t>Ходит он в белой</a:t>
            </a:r>
            <a:br>
              <a:rPr lang="ru-RU" dirty="0" smtClean="0"/>
            </a:br>
            <a:r>
              <a:rPr lang="ru-RU" dirty="0" smtClean="0"/>
              <a:t>Футболке и кепке.</a:t>
            </a:r>
            <a:br>
              <a:rPr lang="ru-RU" dirty="0" smtClean="0"/>
            </a:br>
            <a:r>
              <a:rPr lang="ru-RU" b="1" dirty="0" smtClean="0"/>
              <a:t>Знак "ГТО"</a:t>
            </a:r>
            <a:br>
              <a:rPr lang="ru-RU" b="1" dirty="0" smtClean="0"/>
            </a:br>
            <a:r>
              <a:rPr lang="ru-RU" dirty="0" smtClean="0"/>
              <a:t>На груди у него.</a:t>
            </a:r>
            <a:br>
              <a:rPr lang="ru-RU" dirty="0" smtClean="0"/>
            </a:br>
            <a:r>
              <a:rPr lang="ru-RU" dirty="0" smtClean="0"/>
              <a:t>Больше не знают</a:t>
            </a:r>
            <a:br>
              <a:rPr lang="ru-RU" dirty="0" smtClean="0"/>
            </a:br>
            <a:r>
              <a:rPr lang="ru-RU" dirty="0" smtClean="0"/>
              <a:t>О нем ничего</a:t>
            </a:r>
            <a:r>
              <a:rPr lang="ru-RU" dirty="0" smtClean="0"/>
              <a:t>.</a:t>
            </a:r>
          </a:p>
          <a:p>
            <a:pPr lvl="1">
              <a:buNone/>
            </a:pPr>
            <a:r>
              <a:rPr lang="ru-RU" dirty="0" smtClean="0"/>
              <a:t>(С.Я. Маршак)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0-tub-ru.yandex.net/i?id=d64d9a39943c594f56eae2307618cad4-86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844824"/>
            <a:ext cx="326142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283574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ГТО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Готов к Труду и Обороне!</a:t>
            </a:r>
            <a:b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Горжусь Тобой Отечество!</a:t>
            </a:r>
            <a:endParaRPr lang="ru-RU" sz="40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632848" cy="2808312"/>
          </a:xfrm>
        </p:spPr>
        <p:txBody>
          <a:bodyPr>
            <a:normAutofit/>
          </a:bodyPr>
          <a:lstStyle/>
          <a:p>
            <a:pPr algn="r"/>
            <a:endParaRPr lang="ru-RU" sz="2800" dirty="0" smtClean="0">
              <a:latin typeface="Batang" pitchFamily="18" charset="-127"/>
              <a:ea typeface="Batang" pitchFamily="18" charset="-127"/>
            </a:endParaRPr>
          </a:p>
          <a:p>
            <a:pPr algn="r"/>
            <a:endParaRPr lang="ru-RU" sz="2800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Рисунок 3" descr="http://sob.znate.ru/tw_files2/urls_1/26/d-25110/25110_html_m2ba699b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2809" y="3287618"/>
            <a:ext cx="4043407" cy="294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53713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  <a:t>Указ президента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74" y="273050"/>
            <a:ext cx="5242925" cy="625229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Глава России Владимир Путин подписал указ о возрождении в стране норм ГТО – физкультурной программы советских времен по воспитанию патриотической молодежи.</a:t>
            </a:r>
          </a:p>
          <a:p>
            <a:endParaRPr lang="ru-RU" dirty="0" smtClean="0"/>
          </a:p>
          <a:p>
            <a:r>
              <a:rPr lang="ru-RU" dirty="0" smtClean="0"/>
              <a:t>Также в указе решено оставить и прежнее название данной программы – «Готов к труду и обороне». Этим нынешнее правительство страны подчеркивает дань традициям национальной истории, отметил Путин на прошедшем заседании Совета по развитию физкультуры и спорта России.</a:t>
            </a:r>
          </a:p>
          <a:p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Также </a:t>
            </a:r>
            <a:r>
              <a:rPr lang="ru-RU" dirty="0"/>
              <a:t>глава государства добавил, что для развития массового спорта в России даже имеются финансовые средства, поскольку не все выделенные бюджетные средства на Игры в Сочи были израсходованы в 2014 году. Именно эти средства и планируется освоить для начала действия программы ГТО.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5" y="1340769"/>
            <a:ext cx="2880320" cy="2304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LA\Pictures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422848" cy="2567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20789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116205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И вновь сдаём мы ГТО</a:t>
            </a:r>
            <a:endParaRPr lang="ru-RU" sz="40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435100"/>
            <a:ext cx="6480720" cy="469106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Bookman Old Style" pitchFamily="18" charset="0"/>
              </a:rPr>
              <a:t>ГТО — это программа физической подготовки, которая существовала не только в общеобразовательных, но и в спортивных, профильных, профессиональных организациях Советского Союза. Программа ГТО поддерживалась и финансировалась государством, ведь была частью системы патриотического воспитания. Просуществовала ГТО ровно 60 лет, успев стать частью жизни нескольких поколений наших соотечественников. Сегодня, после 23 лет забвения ГТО возвращается в школы, в высшие учебные заведения, в жизнь каждого гражданина, занимая важные позиции в качестве показателя успеваемости абитуриента</a:t>
            </a:r>
            <a:r>
              <a:rPr lang="ru-RU" sz="2000" dirty="0"/>
              <a:t>.</a:t>
            </a:r>
          </a:p>
        </p:txBody>
      </p:sp>
      <p:pic>
        <p:nvPicPr>
          <p:cNvPr id="2050" name="Picture 2" descr="C:\Users\LA\Pictures\гто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20888"/>
            <a:ext cx="2220593" cy="2947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0503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74840" cy="11620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Золотой значок ГТО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273050"/>
            <a:ext cx="4464496" cy="5853113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Серебряный значок ГТО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im2-tub-ru.yandex.net/i?id=ff6696324f356a8b7e1245ab6efd82b6-127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f927208ff4abfa1a9ccb6de71b252e38-20-1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988840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3050"/>
            <a:ext cx="8147248" cy="585311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Первым обладателем знака ГТО I ступени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знаменитый конькобежец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Яков Федорович Мельников</a:t>
            </a:r>
          </a:p>
          <a:p>
            <a:pPr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3-tub-ru.yandex.net/i?id=2470c0a16293ae3a179ba09335216089-20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36912"/>
            <a:ext cx="11521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1-tub-ru.yandex.net/i?id=3cd6b8c6d5ad5cb7a13a6581d765a532-60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916832"/>
            <a:ext cx="2880320" cy="415430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Новости Белгорода. Происшествия в Белгороде. Блоги в Белгороде Путин возродил ГТО: сдавать нормативы будут с 6 лет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1623518" cy="224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USSIA.RU - Блоги - Николай Павлоче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052736"/>
            <a:ext cx="3359247" cy="219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аллы за аналог комплекса ГТО добавят к оценкам за ЕГЭ - Минобранауки - NewsFiber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77072"/>
            <a:ext cx="2656057" cy="219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976fd04425bd1d5b4a07dbf1075443aa-101-144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76672"/>
            <a:ext cx="15841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2-tub-ru.yandex.net/i?id=72eb34a4d7fff99eebb48ab018d43c2c-87-144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221088"/>
            <a:ext cx="2736304" cy="186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im2-tub-ru.yandex.net/i?id=30bef0358d7e4de94adff4a7fcae67bf-77-144&amp;n=2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2322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порт и физкультура в Советском Союзе в 20-30-х годах. &quot; Сайт веселого настроен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04664"/>
            <a:ext cx="3307810" cy="219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 центральном выставочном зале &quot;Манеж&quot; на Международной выставке &quot;Мемориал-2011&quot; организована экспозиция Воздушно-десантных войс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284984"/>
            <a:ext cx="4416763" cy="303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c279bf9d0979dd50b3b0534febff39dd-137-144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789040"/>
            <a:ext cx="2807707" cy="222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535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ГТО Готов к Труду и Обороне! Горжусь Тобой Отечество! </vt:lpstr>
      <vt:lpstr>Слайд 2</vt:lpstr>
      <vt:lpstr>ГТО Готов к Труду и Обороне! Горжусь Тобой Отечество!</vt:lpstr>
      <vt:lpstr>Указ президента</vt:lpstr>
      <vt:lpstr>И вновь сдаём мы ГТО</vt:lpstr>
      <vt:lpstr>Золотой значок ГТО</vt:lpstr>
      <vt:lpstr>Слайд 7</vt:lpstr>
      <vt:lpstr>Слайд 8</vt:lpstr>
      <vt:lpstr>Слайд 9</vt:lpstr>
      <vt:lpstr>Иван Кожедуб</vt:lpstr>
      <vt:lpstr>Нормы ГТО  1 ступень</vt:lpstr>
      <vt:lpstr>Популярность комплекса</vt:lpstr>
      <vt:lpstr>Указ президента</vt:lpstr>
      <vt:lpstr>Слайд 14</vt:lpstr>
      <vt:lpstr>Слайд 15</vt:lpstr>
      <vt:lpstr>Слайд 16</vt:lpstr>
      <vt:lpstr>Слайд 17</vt:lpstr>
      <vt:lpstr>Слайд 18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ГТО Готов к Труду и Обороне! Горжусь Тобой Отчизна!</dc:title>
  <dc:creator>LA</dc:creator>
  <cp:lastModifiedBy>Admin</cp:lastModifiedBy>
  <cp:revision>22</cp:revision>
  <dcterms:created xsi:type="dcterms:W3CDTF">2014-09-12T19:12:14Z</dcterms:created>
  <dcterms:modified xsi:type="dcterms:W3CDTF">2002-01-01T01:07:44Z</dcterms:modified>
</cp:coreProperties>
</file>